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0" r:id="rId3"/>
    <p:sldId id="263" r:id="rId4"/>
    <p:sldId id="256" r:id="rId5"/>
    <p:sldId id="257" r:id="rId6"/>
    <p:sldId id="258" r:id="rId7"/>
    <p:sldId id="259" r:id="rId8"/>
    <p:sldId id="265" r:id="rId9"/>
    <p:sldId id="266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3"/>
  </p:normalViewPr>
  <p:slideViewPr>
    <p:cSldViewPr snapToGrid="0" snapToObjects="1">
      <p:cViewPr>
        <p:scale>
          <a:sx n="89" d="100"/>
          <a:sy n="89" d="100"/>
        </p:scale>
        <p:origin x="8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6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8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9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80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4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9F2CF-38F3-CC46-8EDA-E63A99FEBB9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E31D4-A3C3-A844-ABDE-3294A7D53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0"/>
            <a:ext cx="194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5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4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5" y="0"/>
            <a:ext cx="42672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80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5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7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6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2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2933700" cy="29337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24300"/>
            <a:ext cx="2933700" cy="29337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0"/>
            <a:ext cx="2933700" cy="29337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924300"/>
            <a:ext cx="2933700" cy="2933700"/>
          </a:xfrm>
          <a:prstGeom prst="rect">
            <a:avLst/>
          </a:prstGeom>
        </p:spPr>
      </p:pic>
      <p:sp>
        <p:nvSpPr>
          <p:cNvPr id="7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Input Layer</a:t>
            </a:r>
            <a:endParaRPr lang="en-US" sz="6000" dirty="0"/>
          </a:p>
        </p:txBody>
      </p:sp>
      <p:sp>
        <p:nvSpPr>
          <p:cNvPr id="8" name="Title 13"/>
          <p:cNvSpPr txBox="1">
            <a:spLocks/>
          </p:cNvSpPr>
          <p:nvPr/>
        </p:nvSpPr>
        <p:spPr>
          <a:xfrm>
            <a:off x="352663" y="3136106"/>
            <a:ext cx="2914173" cy="4445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Glaucoma</a:t>
            </a:r>
            <a:endParaRPr lang="en-US" sz="2400" dirty="0"/>
          </a:p>
        </p:txBody>
      </p:sp>
      <p:sp>
        <p:nvSpPr>
          <p:cNvPr id="9" name="Title 13"/>
          <p:cNvSpPr txBox="1">
            <a:spLocks/>
          </p:cNvSpPr>
          <p:nvPr/>
        </p:nvSpPr>
        <p:spPr>
          <a:xfrm>
            <a:off x="8925163" y="3136106"/>
            <a:ext cx="2914173" cy="4445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Healthy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098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CAM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7658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Layer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5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4</a:t>
            </a:r>
            <a:endParaRPr lang="en-US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5</a:t>
            </a:r>
            <a:endParaRPr lang="en-US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0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0"/>
            <a:ext cx="42672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657600"/>
            <a:ext cx="4267200" cy="3200400"/>
          </a:xfrm>
          <a:prstGeom prst="rect">
            <a:avLst/>
          </a:prstGeom>
        </p:spPr>
      </p:pic>
      <p:sp>
        <p:nvSpPr>
          <p:cNvPr id="13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6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2364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Saliency Map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55705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3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Layer 3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2672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6576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3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23</Words>
  <Application>Microsoft Macintosh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Layer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B</dc:creator>
  <cp:lastModifiedBy>Vinay B</cp:lastModifiedBy>
  <cp:revision>35</cp:revision>
  <cp:lastPrinted>2018-01-29T23:03:04Z</cp:lastPrinted>
  <dcterms:created xsi:type="dcterms:W3CDTF">2018-01-29T22:25:17Z</dcterms:created>
  <dcterms:modified xsi:type="dcterms:W3CDTF">2018-01-29T23:22:15Z</dcterms:modified>
</cp:coreProperties>
</file>